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image" Target="../media/image9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21360" y="12236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2026920"/>
            <a:ext cx="6372860" cy="254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16708</Words>
  <Application>WPS 演示</Application>
  <PresentationFormat>宽屏</PresentationFormat>
  <Paragraphs>1019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915</cp:revision>
  <dcterms:created xsi:type="dcterms:W3CDTF">2023-03-11T18:05:58Z</dcterms:created>
  <dcterms:modified xsi:type="dcterms:W3CDTF">2023-03-11T18:05:58Z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